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1731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21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0833-21B7-A450-35D7-3D40179CA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158" y="849647"/>
            <a:ext cx="112936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EE5EF-BCB6-1AFA-E4C2-72221BCCB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158" y="3329322"/>
            <a:ext cx="11293642" cy="11704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6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AC39-F674-07EB-C63E-A471C3267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8E192-6F49-1AA2-D837-5D083B63D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8615A-4484-6F85-C69D-830D8C7F0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0121" y="417095"/>
            <a:ext cx="2628900" cy="436345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A7213-DFC6-7C38-19D7-7A8C0E3DE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72979" y="417095"/>
            <a:ext cx="8664742" cy="436345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0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F6A33-66ED-0740-2199-1735F0D74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144F3-028A-33AD-B178-3C4DCCFB7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5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50BF8-0E49-B00E-C4F0-4997BF36A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41" y="576263"/>
            <a:ext cx="1125353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A097B-68FC-C42E-B8DD-EEDC14AF6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241" y="3455988"/>
            <a:ext cx="11253537" cy="115361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69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F9C0-543B-020B-1246-D442360F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E312C-C007-8A6A-1D15-592D75F0C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4905" y="1825625"/>
            <a:ext cx="5674895" cy="29148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C01E7-BBB4-A947-7771-1B4463F13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74895" cy="29148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0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55D6B-AE87-C469-67D7-579C9E029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838" y="365125"/>
            <a:ext cx="11418324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BF3BF-8322-89C8-3C88-9A0756B37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838" y="1681163"/>
            <a:ext cx="5610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AC54B-9632-0A73-C69D-FDC7E6F3E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38" y="2505075"/>
            <a:ext cx="5610738" cy="225140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84D9B-ECDA-57CB-307C-1B1F7B7BC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6329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BA8BE-585E-D04D-3FFB-34C30CA55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32963" cy="225140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46047-7D3D-10D7-DF64-05F4A41EA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80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6CBC-B090-C6E9-6EFC-C14AAF51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2" y="457200"/>
            <a:ext cx="43870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1E2D-3E01-FF0F-491F-DA2A16747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6"/>
            <a:ext cx="6623801" cy="37530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BA43E-470C-820B-6723-4EA8DD860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5012" y="2057400"/>
            <a:ext cx="4387013" cy="26830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650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AA82-3281-D999-6C5E-7111647FD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032" y="457200"/>
            <a:ext cx="437899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473D7-352D-55AD-2DCE-930A37A93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615780" cy="42832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3F0A8-33FD-5D3E-EB89-C3A1634D0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3032" y="2057400"/>
            <a:ext cx="4378993" cy="26830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266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06BD905-9FE8-C151-66DC-D1ADDBFCEEC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1177"/>
            <a:ext cx="12192000" cy="685564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D6046D-DE91-AF99-38C6-61415977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905" y="365125"/>
            <a:ext cx="115021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8C8EC-AE51-0870-9492-103D1F2EE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905" y="1825625"/>
            <a:ext cx="11502190" cy="2922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7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E7AD1-D980-887D-D180-0B2E87D21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64A73-6F2A-E203-F016-7D9F6E185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6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c73c18-79bf-43a6-8d75-aad665b3c753" xsi:nil="true"/>
    <lcf76f155ced4ddcb4097134ff3c332f xmlns="6a7e3c8a-a4a6-444f-9034-46862c50ff2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4D0ED01E72D408B1D7091D3DB5D87" ma:contentTypeVersion="16" ma:contentTypeDescription="Create a new document." ma:contentTypeScope="" ma:versionID="f7ffbbab58987b1773a5c7799d093a69">
  <xsd:schema xmlns:xsd="http://www.w3.org/2001/XMLSchema" xmlns:xs="http://www.w3.org/2001/XMLSchema" xmlns:p="http://schemas.microsoft.com/office/2006/metadata/properties" xmlns:ns2="6a7e3c8a-a4a6-444f-9034-46862c50ff20" xmlns:ns3="f2c73c18-79bf-43a6-8d75-aad665b3c753" targetNamespace="http://schemas.microsoft.com/office/2006/metadata/properties" ma:root="true" ma:fieldsID="8cf496fa900fe992a436b1a6c5890454" ns2:_="" ns3:_="">
    <xsd:import namespace="6a7e3c8a-a4a6-444f-9034-46862c50ff20"/>
    <xsd:import namespace="f2c73c18-79bf-43a6-8d75-aad665b3c7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e3c8a-a4a6-444f-9034-46862c50f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ef5d31f-85b3-4458-9f59-7d0343c5a6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73c18-79bf-43a6-8d75-aad665b3c7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fcc1acad-e8ab-4802-9779-98760faef093}" ma:internalName="TaxCatchAll" ma:showField="CatchAllData" ma:web="f2c73c18-79bf-43a6-8d75-aad665b3c7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7C1085-2462-4EA2-9A33-C006669B9226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f2c73c18-79bf-43a6-8d75-aad665b3c753"/>
    <ds:schemaRef ds:uri="http://purl.org/dc/dcmitype/"/>
    <ds:schemaRef ds:uri="http://schemas.microsoft.com/office/infopath/2007/PartnerControls"/>
    <ds:schemaRef ds:uri="6a7e3c8a-a4a6-444f-9034-46862c50ff20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CA0E901-54E2-4448-910B-B66D498FBA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0E2288-E9B1-4635-ADDF-5492E5D220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7e3c8a-a4a6-444f-9034-46862c50ff20"/>
    <ds:schemaRef ds:uri="f2c73c18-79bf-43a6-8d75-aad665b3c7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Nadarajah</dc:creator>
  <cp:lastModifiedBy>Anna Nadarajah</cp:lastModifiedBy>
  <cp:revision>2</cp:revision>
  <dcterms:created xsi:type="dcterms:W3CDTF">2022-11-29T04:28:54Z</dcterms:created>
  <dcterms:modified xsi:type="dcterms:W3CDTF">2023-11-14T05:57:39Z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0x0101001CD4D0ED01E72D408B1D7091D3DB5D87</vt:lpwstr>
  </property>
</Properties>
</file>